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5" r:id="rId2"/>
    <p:sldId id="325" r:id="rId3"/>
    <p:sldId id="356" r:id="rId4"/>
    <p:sldId id="357" r:id="rId5"/>
    <p:sldId id="359" r:id="rId6"/>
    <p:sldId id="358" r:id="rId7"/>
    <p:sldId id="334" r:id="rId8"/>
    <p:sldId id="260" r:id="rId9"/>
    <p:sldId id="276" r:id="rId10"/>
    <p:sldId id="277" r:id="rId11"/>
    <p:sldId id="279" r:id="rId12"/>
    <p:sldId id="360" r:id="rId13"/>
    <p:sldId id="292" r:id="rId14"/>
    <p:sldId id="361" r:id="rId15"/>
    <p:sldId id="362" r:id="rId16"/>
    <p:sldId id="288" r:id="rId17"/>
    <p:sldId id="289" r:id="rId18"/>
    <p:sldId id="354" r:id="rId19"/>
    <p:sldId id="329" r:id="rId20"/>
    <p:sldId id="332" r:id="rId21"/>
    <p:sldId id="330" r:id="rId22"/>
    <p:sldId id="321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82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8774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3164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11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49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3133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We aim for: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SQL Server 2000 – </a:t>
            </a:r>
            <a:r>
              <a:rPr lang="en-US" sz="2600" dirty="0" err="1"/>
              <a:t>vNext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Express – Datacenter Edition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Clustered and stand-alone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Windows and SQL authentication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Default and named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Multiple instances on one server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8323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4" name="dropdown_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027" y="1775118"/>
            <a:ext cx="8578272" cy="34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302891"/>
            <a:ext cx="11116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Feature Freeze Coming Soon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March 1 begins a feature freeze, to make way for 1.0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1.0 will be awesome, but will have breaking features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What We’ll Be Doing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Fixing all bugs reported at dbatools.io/issues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Making permissions check more accurate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command names, parameter names, help, variables, etc.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output – going to all objects and verbose instead of text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Adding more/better pipeline support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Testing, testing, testing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231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532101" y="1491732"/>
            <a:ext cx="111165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Releases will continue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We will continue to release bug fixes</a:t>
            </a:r>
            <a:br>
              <a:rPr lang="en-US" sz="2400" dirty="0"/>
            </a:b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1.0 will be released on June 1, 2017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Crossing our fingers</a:t>
            </a:r>
            <a:br>
              <a:rPr lang="en-US" sz="2000" dirty="0"/>
            </a:b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7453140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2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3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err="1"/>
              <a:t>WhatIf</a:t>
            </a:r>
            <a:br>
              <a:rPr lang="en-US" dirty="0"/>
            </a:br>
            <a:r>
              <a:rPr lang="en-US" sz="2400" dirty="0"/>
              <a:t>SQL Server Migrations went more like this</a:t>
            </a:r>
            <a:r>
              <a:rPr lang="is-IS" sz="2400" dirty="0"/>
              <a:t>…</a:t>
            </a:r>
            <a:endParaRPr sz="2400"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–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1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2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290755" y="5316496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2015, 2016, 207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sz="6600" dirty="0"/>
              <a:t>        DBA at NATO Special Ops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34" name="Picture 10" descr="Image result for general dyna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64" y="2906174"/>
            <a:ext cx="9978518" cy="8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138" y="582678"/>
            <a:ext cx="1070920" cy="10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 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130703"/>
            <a:ext cx="8953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524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47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8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  <p:extLst>
      <p:ext uri="{BB962C8B-B14F-4D97-AF65-F5344CB8AC3E}">
        <p14:creationId xmlns:p14="http://schemas.microsoft.com/office/powerpoint/2010/main" val="95884010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strike="sngStrike" dirty="0"/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/>
              <a:t>Agenda</a:t>
            </a:r>
            <a:r>
              <a:rPr lang="en-US" dirty="0"/>
              <a:t> - dbatools</a:t>
            </a:r>
            <a:endParaRPr dirty="0"/>
          </a:p>
        </p:txBody>
      </p:sp>
      <p:grpSp>
        <p:nvGrpSpPr>
          <p:cNvPr id="38" name="Group 3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3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4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5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3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4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636403" y="5200687"/>
            <a:ext cx="57855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Most </a:t>
            </a:r>
            <a:r>
              <a:rPr lang="en-US" sz="2100" dirty="0" err="1"/>
              <a:t>dbatools</a:t>
            </a:r>
            <a:r>
              <a:rPr lang="en-US" sz="2100" dirty="0"/>
              <a:t> commands do not care about the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version of PowerShell on the server – only client.</a:t>
            </a:r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4641</TotalTime>
  <Words>789</Words>
  <Application>Microsoft Office PowerPoint</Application>
  <PresentationFormat>Custom</PresentationFormat>
  <Paragraphs>152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-WhatIf SQL Server Migrations went more like this…</vt:lpstr>
      <vt:lpstr>Cloud &amp; DataCenter (PowerShell)</vt:lpstr>
      <vt:lpstr>        DBA at NATO Special Ops</vt:lpstr>
      <vt:lpstr> </vt:lpstr>
      <vt:lpstr>PowerPoint Presentation</vt:lpstr>
      <vt:lpstr>Agenda - dbatools</vt:lpstr>
      <vt:lpstr>PowerPoint Presentation</vt:lpstr>
      <vt:lpstr>System Requirements</vt:lpstr>
      <vt:lpstr>Install is easy</vt:lpstr>
      <vt:lpstr>See?</vt:lpstr>
      <vt:lpstr>Support</vt:lpstr>
      <vt:lpstr>Support</vt:lpstr>
      <vt:lpstr>Before I begin the demos..</vt:lpstr>
      <vt:lpstr>Before I begin the demos..</vt:lpstr>
      <vt:lpstr>Start-SqlMigration</vt:lpstr>
      <vt:lpstr>Start-SqlMigration</vt:lpstr>
      <vt:lpstr> </vt:lpstr>
      <vt:lpstr>How to Get-Help</vt:lpstr>
      <vt:lpstr>Join us! – github.com/sqlcollaboratve</vt:lpstr>
      <vt:lpstr>Join us! - dbatools.io/slack</vt:lpstr>
      <vt:lpstr>Community got us feelin’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231</cp:revision>
  <dcterms:modified xsi:type="dcterms:W3CDTF">2017-02-15T19:59:50Z</dcterms:modified>
</cp:coreProperties>
</file>